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8"/>
  </p:notesMasterIdLst>
  <p:sldIdLst>
    <p:sldId id="450" r:id="rId2"/>
    <p:sldId id="451" r:id="rId3"/>
    <p:sldId id="452" r:id="rId4"/>
    <p:sldId id="453" r:id="rId5"/>
    <p:sldId id="454" r:id="rId6"/>
    <p:sldId id="455" r:id="rId7"/>
  </p:sldIdLst>
  <p:sldSz cx="12192000" cy="6858000"/>
  <p:notesSz cx="6858000" cy="9144000"/>
  <p:custDataLst>
    <p:tags r:id="rId9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66AC"/>
    <a:srgbClr val="FFFFCC"/>
    <a:srgbClr val="CCFFCC"/>
    <a:srgbClr val="00FF00"/>
    <a:srgbClr val="FF99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4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82E0E-E4A3-4058-8CCC-1D3E625E4F25}" type="datetimeFigureOut">
              <a:rPr lang="sl-SI" smtClean="0"/>
              <a:t>16. 11. 2023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D0A97-64EA-434E-BC98-5E9E8FB2E1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123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7C055E-07A9-4CC0-A871-E1FD9395A0D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A326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11/16/2023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A326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06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5133F-74F8-4E80-9547-E0CC9499578B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11/16/2023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69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3810C5-50A3-4095-8281-445F8FB4F5B3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A326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11/16/2023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A326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6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1AD398-7897-4A10-BA3D-A4C96D20FF9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11/16/2023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50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0082F8-BB87-4600-8130-0410A43B2F5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A326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11/16/2023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A326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87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DAC39-7506-47CD-946C-CC2FE9BBFC30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11/16/2023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40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26101-A3A5-4C2B-B707-E382B174D520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11/16/2023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58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77B1B-D4BE-4768-9A33-AFDB243857D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11/16/2023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6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6E9E1-C2FD-4BFE-9FBC-56EDD5F69DEF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11/16/2023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67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4C37BB-1EAE-4602-B8A9-CDA77BC54D0F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A326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11/16/2023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A326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88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7CAB4-C95C-476F-A023-B507DD69FC2F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11/16/2023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21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6A218-3377-4906-84ED-0660A383277B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11/16/2023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705124"/>
            <a:ext cx="2021320" cy="7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7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163CAC19-BCE8-475B-968C-B9FBEF93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BF14A62-6692-B087-90C9-89B50A482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374" y="1005309"/>
            <a:ext cx="7686299" cy="53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2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07B5BCDC-C26D-1261-611E-F8BFA50B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9579D8E-33A0-9D62-B33B-D0150459C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770" y="944988"/>
            <a:ext cx="7717441" cy="53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6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C665AE43-B1CE-5797-3390-B862AB64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0F38F5F-E4CE-F941-8A48-D0962304A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976" y="1039929"/>
            <a:ext cx="7825379" cy="54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7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00AE2127-2D61-28F6-F9C7-9FF2831A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EA0A9EC-B32C-8F26-9AF5-4D06D4FA1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106" y="835176"/>
            <a:ext cx="7924117" cy="578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7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5E23AC44-9E97-FFA4-0CA1-3A135A37A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47D5F04-AF00-15E4-8696-C5FA1DD1D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784" y="920924"/>
            <a:ext cx="7985336" cy="52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0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FF2BF3BA-04A6-0E53-47CF-89B68F90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D3545B4-2539-8BDA-E448-212D5170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654" y="987552"/>
            <a:ext cx="8550758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048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8.1.1630"/>
  <p:tag name="SLIDO_PRESENTATION_ID" val="00000000-0000-0000-0000-000000000000"/>
  <p:tag name="SLIDO_EVENT_UUID" val="d4d8304b-d800-40db-a6b6-fec61ae02664"/>
  <p:tag name="SLIDO_EVENT_SECTION_UUID" val="e4970a08-5cc4-415d-8708-4e85429df0c9"/>
</p:tagLst>
</file>

<file path=ppt/theme/theme1.xml><?xml version="1.0" encoding="utf-8"?>
<a:theme xmlns:a="http://schemas.openxmlformats.org/drawingml/2006/main" name="Deljeno">
  <a:themeElements>
    <a:clrScheme name="Modro topl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45EC02F98AEB43BA742DA90FB17C88" ma:contentTypeVersion="2" ma:contentTypeDescription="Ustvari nov dokument." ma:contentTypeScope="" ma:versionID="bba20d7dc0d2094bb7643a1697981a9c">
  <xsd:schema xmlns:xsd="http://www.w3.org/2001/XMLSchema" xmlns:xs="http://www.w3.org/2001/XMLSchema" xmlns:p="http://schemas.microsoft.com/office/2006/metadata/properties" xmlns:ns2="b33da64a-6c2d-488e-a90c-bdd199bf1154" targetNamespace="http://schemas.microsoft.com/office/2006/metadata/properties" ma:root="true" ma:fieldsID="68f7dc134eb05bf1c41f8e981052ae49" ns2:_="">
    <xsd:import namespace="b33da64a-6c2d-488e-a90c-bdd199bf11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da64a-6c2d-488e-a90c-bdd199bf11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D05232-96CE-4492-9BD7-A9CD6B1B0155}"/>
</file>

<file path=customXml/itemProps2.xml><?xml version="1.0" encoding="utf-8"?>
<ds:datastoreItem xmlns:ds="http://schemas.openxmlformats.org/officeDocument/2006/customXml" ds:itemID="{66A9D002-B368-44ED-A9C6-C59CAC15C05B}"/>
</file>

<file path=customXml/itemProps3.xml><?xml version="1.0" encoding="utf-8"?>
<ds:datastoreItem xmlns:ds="http://schemas.openxmlformats.org/officeDocument/2006/customXml" ds:itemID="{474DB94B-E941-4368-962C-79DA4A7A0F5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3012</TotalTime>
  <Words>6</Words>
  <Application>Microsoft Office PowerPoint</Application>
  <PresentationFormat>Širokozaslonsko</PresentationFormat>
  <Paragraphs>6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Calibri</vt:lpstr>
      <vt:lpstr>Gill Sans MT</vt:lpstr>
      <vt:lpstr>Wingdings 2</vt:lpstr>
      <vt:lpstr>Deljeno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Darija Valančič</dc:creator>
  <cp:lastModifiedBy>Stojan Sorčan</cp:lastModifiedBy>
  <cp:revision>226</cp:revision>
  <dcterms:created xsi:type="dcterms:W3CDTF">2021-03-08T11:29:02Z</dcterms:created>
  <dcterms:modified xsi:type="dcterms:W3CDTF">2023-11-16T10:52:03Z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0.18.1.1630</vt:lpwstr>
  </property>
  <property fmtid="{D5CDD505-2E9C-101B-9397-08002B2CF9AE}" pid="3" name="ContentTypeId">
    <vt:lpwstr>0x0101001245EC02F98AEB43BA742DA90FB17C88</vt:lpwstr>
  </property>
</Properties>
</file>